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6A9"/>
    <a:srgbClr val="C30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523B-490B-4A96-A98B-905D28C89B8B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5DD-1B5C-41A9-999B-B0C047493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6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523B-490B-4A96-A98B-905D28C89B8B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5DD-1B5C-41A9-999B-B0C047493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31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523B-490B-4A96-A98B-905D28C89B8B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5DD-1B5C-41A9-999B-B0C047493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9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523B-490B-4A96-A98B-905D28C89B8B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5DD-1B5C-41A9-999B-B0C047493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84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523B-490B-4A96-A98B-905D28C89B8B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5DD-1B5C-41A9-999B-B0C047493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84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523B-490B-4A96-A98B-905D28C89B8B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5DD-1B5C-41A9-999B-B0C047493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62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523B-490B-4A96-A98B-905D28C89B8B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5DD-1B5C-41A9-999B-B0C047493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78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523B-490B-4A96-A98B-905D28C89B8B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5DD-1B5C-41A9-999B-B0C047493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89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523B-490B-4A96-A98B-905D28C89B8B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5DD-1B5C-41A9-999B-B0C047493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54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523B-490B-4A96-A98B-905D28C89B8B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5DD-1B5C-41A9-999B-B0C047493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523B-490B-4A96-A98B-905D28C89B8B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F5DD-1B5C-41A9-999B-B0C047493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6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3523B-490B-4A96-A98B-905D28C89B8B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3F5DD-1B5C-41A9-999B-B0C047493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96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83602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>Рубрика для родителей  «Вопрос-ответ»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4" name="Овальная выноска 3"/>
          <p:cNvSpPr/>
          <p:nvPr/>
        </p:nvSpPr>
        <p:spPr>
          <a:xfrm>
            <a:off x="2021305" y="1105581"/>
            <a:ext cx="6507594" cy="4339980"/>
          </a:xfrm>
          <a:prstGeom prst="wedgeEllipseCallout">
            <a:avLst/>
          </a:prstGeom>
          <a:solidFill>
            <a:srgbClr val="CA06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При современном ритме жизни, зачем читать ребенку сказки?</a:t>
            </a:r>
            <a:r>
              <a:rPr lang="ru-RU" sz="4000" dirty="0">
                <a:solidFill>
                  <a:schemeClr val="tx1"/>
                </a:solidFill>
              </a:rPr>
              <a:t/>
            </a:r>
            <a:br>
              <a:rPr lang="ru-RU" sz="4000" dirty="0">
                <a:solidFill>
                  <a:schemeClr val="tx1"/>
                </a:solidFill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0822" y="1825625"/>
            <a:ext cx="6402977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 algn="r">
              <a:buNone/>
            </a:pPr>
            <a:r>
              <a:rPr lang="ru-RU" dirty="0" smtClean="0"/>
              <a:t>Отвечает Кудряшова З.Ф., </a:t>
            </a:r>
          </a:p>
          <a:p>
            <a:pPr marL="0" indent="0" algn="r">
              <a:buNone/>
            </a:pPr>
            <a:r>
              <a:rPr lang="ru-RU" dirty="0"/>
              <a:t>п</a:t>
            </a:r>
            <a:r>
              <a:rPr lang="ru-RU" dirty="0" smtClean="0"/>
              <a:t>едагог-психолог</a:t>
            </a:r>
          </a:p>
          <a:p>
            <a:pPr marL="0" indent="0" algn="r">
              <a:buNone/>
            </a:pPr>
            <a:r>
              <a:rPr lang="ru-RU" dirty="0"/>
              <a:t>МБДОУ</a:t>
            </a:r>
            <a:br>
              <a:rPr lang="ru-RU" dirty="0"/>
            </a:br>
            <a:r>
              <a:rPr lang="ru-RU" dirty="0" smtClean="0"/>
              <a:t>детский </a:t>
            </a:r>
            <a:r>
              <a:rPr lang="ru-RU" dirty="0"/>
              <a:t>сад №49</a:t>
            </a:r>
          </a:p>
          <a:p>
            <a:pPr marL="0" indent="0" algn="r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Picture 2" descr="https://im0-tub-ru.yandex.net/i?id=7deabd77632cb81b9bb3ca8e50cc95d6&amp;ref=rim&amp;n=33&amp;w=169&amp;h=16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5" t="12146" r="11476" b="8328"/>
          <a:stretch/>
        </p:blipFill>
        <p:spPr bwMode="auto">
          <a:xfrm>
            <a:off x="1292802" y="4989766"/>
            <a:ext cx="2120958" cy="173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02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44137"/>
            <a:ext cx="9144000" cy="158060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30D82"/>
                </a:solidFill>
              </a:rPr>
              <a:t>Зачем детям сказки?</a:t>
            </a:r>
            <a:br>
              <a:rPr lang="ru-RU" sz="3600" b="1" dirty="0">
                <a:solidFill>
                  <a:srgbClr val="C30D82"/>
                </a:solidFill>
              </a:rPr>
            </a:br>
            <a:endParaRPr lang="ru-RU" sz="3600" b="1" dirty="0">
              <a:solidFill>
                <a:srgbClr val="C30D82"/>
              </a:solidFill>
            </a:endParaRPr>
          </a:p>
        </p:txBody>
      </p:sp>
      <p:pic>
        <p:nvPicPr>
          <p:cNvPr id="1026" name="Picture 2" descr="https://im0-tub-ru.yandex.net/i?id=2dd590af3a1f32c6337f29c54d173e01&amp;ref=rim&amp;n=33&amp;w=210&amp;h=1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18" y="1632855"/>
            <a:ext cx="5688428" cy="457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060315"/>
            <a:ext cx="3740331" cy="41148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Есть подозрение, что сказки нужны всем, даже взрослым, ведь сказка – это приглашение окунуться в иной мир, встретиться с интересными персонажами, успеть полюбить положительных героев и испытать негодование к отрицательным.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11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0-tub-ru.yandex.net/i?id=de65f3c9e84538a0481d15ce04549aea&amp;ref=rim&amp;n=33&amp;w=346&amp;h=1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971" y="1946365"/>
            <a:ext cx="5455973" cy="389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708" y="2083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30D82"/>
                </a:solidFill>
              </a:rPr>
              <a:t>Причины, по которым нужно читать детям сказки:</a:t>
            </a:r>
            <a:endParaRPr lang="ru-RU" sz="3600" b="1" dirty="0">
              <a:solidFill>
                <a:srgbClr val="C30D8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9720" y="2063931"/>
            <a:ext cx="4243251" cy="37751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Все </a:t>
            </a:r>
            <a:r>
              <a:rPr lang="ru-RU" dirty="0"/>
              <a:t>современные детские психологи по-прежнему считают, что сказки остаются важной составляющей воспитания детей. </a:t>
            </a:r>
            <a:r>
              <a:rPr lang="ru-RU" dirty="0" smtClean="0"/>
              <a:t>Рассмотрим причины</a:t>
            </a:r>
            <a:r>
              <a:rPr lang="ru-RU" dirty="0"/>
              <a:t>, по которым всем детям во все времена будут нужны сказки.</a:t>
            </a:r>
          </a:p>
        </p:txBody>
      </p:sp>
    </p:spTree>
    <p:extLst>
      <p:ext uri="{BB962C8B-B14F-4D97-AF65-F5344CB8AC3E}">
        <p14:creationId xmlns:p14="http://schemas.microsoft.com/office/powerpoint/2010/main" val="381654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702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30D82"/>
                </a:solidFill>
              </a:rPr>
              <a:t>Развитие интеллекта</a:t>
            </a:r>
            <a:endParaRPr lang="ru-RU" sz="3600" b="1" dirty="0">
              <a:solidFill>
                <a:srgbClr val="C30D82"/>
              </a:solidFill>
            </a:endParaRPr>
          </a:p>
        </p:txBody>
      </p:sp>
      <p:pic>
        <p:nvPicPr>
          <p:cNvPr id="3074" name="Picture 2" descr="https://im0-tub-ru.yandex.net/i?id=2f1231cc2e8a7a71bb7b67c43a2f5af8&amp;ref=rim&amp;n=33&amp;w=300&amp;h=16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3" t="3492" r="18587" b="1562"/>
          <a:stretch/>
        </p:blipFill>
        <p:spPr bwMode="auto">
          <a:xfrm>
            <a:off x="6200502" y="1325563"/>
            <a:ext cx="4737702" cy="416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0977" y="1325563"/>
            <a:ext cx="5053149" cy="485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Сказки развивают интеллект. </a:t>
            </a:r>
          </a:p>
          <a:p>
            <a:pPr marL="0" indent="0">
              <a:buNone/>
            </a:pPr>
            <a:r>
              <a:rPr lang="ru-RU" dirty="0" smtClean="0"/>
              <a:t>При чтении сказок фантазия ребенка просыпается, и воображение рисует одному ему известные картины. В воображении малыша рождаются различные визуальные образы, способствующие развитию творческой составляющей его натуры, и одновременно происходит обогащение его словарного запаса.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08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30D82"/>
                </a:solidFill>
              </a:rPr>
              <a:t>Сказки учат жизни</a:t>
            </a:r>
            <a:endParaRPr lang="ru-RU" sz="3600" b="1" dirty="0">
              <a:solidFill>
                <a:srgbClr val="C30D82"/>
              </a:solidFill>
            </a:endParaRPr>
          </a:p>
        </p:txBody>
      </p:sp>
      <p:pic>
        <p:nvPicPr>
          <p:cNvPr id="4098" name="Picture 2" descr="https://im0-tub-ru.yandex.net/i?id=20240dcf4ece3293819af549dc14c95d&amp;ref=rim&amp;n=33&amp;w=176&amp;h=1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037" y="1554481"/>
            <a:ext cx="4611329" cy="442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9275" y="1436914"/>
            <a:ext cx="5327468" cy="514676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Сказки это выражение человеческих желаний и мечтаний. Они дают детям «ключик» к решению повседневных проблем. Они в доступной для детей форме объясняют такие сложные понятия как злоба, алчность, ненависть и любовь. Малыши улавливают общую тональность повествования, и четко определяют, кто в ней положительные герои и отождествляют себя с ними, благодаря чему получают мотивацию быть лучше и добрее.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401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30D82"/>
                </a:solidFill>
              </a:rPr>
              <a:t>Сказки объединяют поколения</a:t>
            </a:r>
            <a:endParaRPr lang="ru-RU" sz="3600" b="1" dirty="0">
              <a:solidFill>
                <a:srgbClr val="C30D82"/>
              </a:solidFill>
            </a:endParaRPr>
          </a:p>
        </p:txBody>
      </p:sp>
      <p:pic>
        <p:nvPicPr>
          <p:cNvPr id="5128" name="Picture 8" descr="https://st2.depositphotos.com/1526816/9744/v/950/depositphotos_97445936-stock-illustration-magic-book-of-cave-peo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411" y="1786435"/>
            <a:ext cx="5185954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2154" y="1325563"/>
            <a:ext cx="4778829" cy="46404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Большинство традиционных сказок настолько старые, что их в своем детстве слышали и родители нынешних детей, и их бабушки с дедушками, и даже прабабушки с прадедушками. Поэтому, когда все они рассказывают подрастающему ребенку сказку из собственного детства, это сближает их с малышом, помогает создать с ним доверительные отношения, а иногда даже разрешить внутрисемейные конфликты.</a:t>
            </a:r>
          </a:p>
        </p:txBody>
      </p:sp>
    </p:spTree>
    <p:extLst>
      <p:ext uri="{BB962C8B-B14F-4D97-AF65-F5344CB8AC3E}">
        <p14:creationId xmlns:p14="http://schemas.microsoft.com/office/powerpoint/2010/main" val="3096282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30D82"/>
                </a:solidFill>
              </a:rPr>
              <a:t>Сказки помогают услышать ребенка</a:t>
            </a:r>
            <a:endParaRPr lang="ru-RU" sz="3600" b="1" dirty="0">
              <a:solidFill>
                <a:srgbClr val="C30D82"/>
              </a:solidFill>
            </a:endParaRPr>
          </a:p>
        </p:txBody>
      </p:sp>
      <p:pic>
        <p:nvPicPr>
          <p:cNvPr id="6146" name="Picture 2" descr="https://im0-tub-ru.yandex.net/i?id=fe4e77562679d7c662a345c51091b2ef&amp;ref=rim&amp;n=33&amp;w=225&amp;h=1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670" y="1966664"/>
            <a:ext cx="5604248" cy="420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1990" y="1188720"/>
            <a:ext cx="4831080" cy="50143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Любимые сказки у детей возникают не просто так. Если малыш из раза в раз просит перед сном почитать ему одну и ту же сказку, значит, в ней есть то, что его по-настоящему беспокоит. Вчитайтесь в сказку, присмотритесь и прислушайтесь к ребенку, возможно, вам откроется о нем то, о чем вы даже не догадывались.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960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s://im0-tub-ru.yandex.net/i?id=b773638a2016301c9e6246c1a40adbd4&amp;ref=rim&amp;n=33&amp;w=226&amp;h=1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30D82"/>
                </a:solidFill>
              </a:rPr>
              <a:t>Спасибо за внимание!</a:t>
            </a:r>
            <a:endParaRPr lang="ru-RU" sz="3600" b="1" dirty="0">
              <a:solidFill>
                <a:srgbClr val="C30D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8936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346</Words>
  <Application>Microsoft Office PowerPoint</Application>
  <PresentationFormat>Широкоэкранный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 Рубрика для родителей  «Вопрос-ответ»</vt:lpstr>
      <vt:lpstr>Зачем детям сказки? </vt:lpstr>
      <vt:lpstr>Причины, по которым нужно читать детям сказки:</vt:lpstr>
      <vt:lpstr>Развитие интеллекта</vt:lpstr>
      <vt:lpstr>Сказки учат жизни</vt:lpstr>
      <vt:lpstr>Сказки объединяют поколения</vt:lpstr>
      <vt:lpstr>Сказки помогают услышать ребенка</vt:lpstr>
      <vt:lpstr>Спасибо за внимание!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Зачем детям сказки?</dc:title>
  <dc:creator>Логопед</dc:creator>
  <cp:lastModifiedBy>Заведующая</cp:lastModifiedBy>
  <cp:revision>8</cp:revision>
  <dcterms:created xsi:type="dcterms:W3CDTF">2020-11-27T09:26:58Z</dcterms:created>
  <dcterms:modified xsi:type="dcterms:W3CDTF">2021-07-06T12:04:13Z</dcterms:modified>
</cp:coreProperties>
</file>